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33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24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37A5E-27DF-430D-84D0-40E4A6D3D8A8}" type="datetimeFigureOut">
              <a:rPr lang="en-US" smtClean="0"/>
              <a:pPr/>
              <a:t>11/11/11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BDF80B-5B6D-4D93-A1A7-A83324BF3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01101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DF80B-5B6D-4D93-A1A7-A83324BF3E7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23978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DF80B-5B6D-4D93-A1A7-A83324BF3E7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32049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DF80B-5B6D-4D93-A1A7-A83324BF3E7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07124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DF80B-5B6D-4D93-A1A7-A83324BF3E7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88983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DF80B-5B6D-4D93-A1A7-A83324BF3E7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8561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DF80B-5B6D-4D93-A1A7-A83324BF3E7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263032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DF80B-5B6D-4D93-A1A7-A83324BF3E7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849000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DF80B-5B6D-4D93-A1A7-A83324BF3E7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67726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2059-59EA-4FC8-800E-F74C551A8466}" type="datetimeFigureOut">
              <a:rPr lang="en-US" smtClean="0"/>
              <a:pPr/>
              <a:t>11/11/11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2059-59EA-4FC8-800E-F74C551A8466}" type="datetimeFigureOut">
              <a:rPr lang="en-US" smtClean="0"/>
              <a:pPr/>
              <a:t>11/11/11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EBBB6-F3E3-4483-81D6-81FD94FF8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C0EBBB6-F3E3-4483-81D6-81FD94FF8C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2059-59EA-4FC8-800E-F74C551A8466}" type="datetimeFigureOut">
              <a:rPr lang="en-US" smtClean="0"/>
              <a:pPr/>
              <a:t>11/11/11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2059-59EA-4FC8-800E-F74C551A8466}" type="datetimeFigureOut">
              <a:rPr lang="en-US" smtClean="0"/>
              <a:pPr/>
              <a:t>11/11/11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C0EBBB6-F3E3-4483-81D6-81FD94FF8C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2059-59EA-4FC8-800E-F74C551A8466}" type="datetimeFigureOut">
              <a:rPr lang="en-US" smtClean="0"/>
              <a:pPr/>
              <a:t>11/11/11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C0EBBB6-F3E3-4483-81D6-81FD94FF8C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8BC2059-59EA-4FC8-800E-F74C551A8466}" type="datetimeFigureOut">
              <a:rPr lang="en-US" smtClean="0"/>
              <a:pPr/>
              <a:t>11/11/11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EBBB6-F3E3-4483-81D6-81FD94FF8C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2059-59EA-4FC8-800E-F74C551A8466}" type="datetimeFigureOut">
              <a:rPr lang="en-US" smtClean="0"/>
              <a:pPr/>
              <a:t>11/11/11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C0EBBB6-F3E3-4483-81D6-81FD94FF8C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2059-59EA-4FC8-800E-F74C551A8466}" type="datetimeFigureOut">
              <a:rPr lang="en-US" smtClean="0"/>
              <a:pPr/>
              <a:t>11/11/11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C0EBBB6-F3E3-4483-81D6-81FD94FF8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2059-59EA-4FC8-800E-F74C551A8466}" type="datetimeFigureOut">
              <a:rPr lang="en-US" smtClean="0"/>
              <a:pPr/>
              <a:t>11/11/11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0EBBB6-F3E3-4483-81D6-81FD94FF8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2059-59EA-4FC8-800E-F74C551A8466}" type="datetimeFigureOut">
              <a:rPr lang="en-US" smtClean="0"/>
              <a:pPr/>
              <a:t>11/11/11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C0EBBB6-F3E3-4483-81D6-81FD94FF8C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8BC2059-59EA-4FC8-800E-F74C551A8466}" type="datetimeFigureOut">
              <a:rPr lang="en-US" smtClean="0"/>
              <a:pPr/>
              <a:t>11/11/11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8BC2059-59EA-4FC8-800E-F74C551A8466}" type="datetimeFigureOut">
              <a:rPr lang="en-US" smtClean="0"/>
              <a:pPr/>
              <a:t>11/11/11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C0EBBB6-F3E3-4483-81D6-81FD94FF8C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jackjester1984@gmail.com" TargetMode="External"/><Relationship Id="rId4" Type="http://schemas.openxmlformats.org/officeDocument/2006/relationships/hyperlink" Target="mailto:pipdjones@gmail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Student Portfolio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78675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Know Academic Requirements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Most 4-year college/universities will have some sort of minimum coursework that needs to be completed by graduation.</a:t>
            </a:r>
          </a:p>
          <a:p>
            <a:pPr lvl="1"/>
            <a:r>
              <a:rPr lang="en-US" dirty="0" smtClean="0"/>
              <a:t>Minimum mathematics: usually including multiple levels of algebra, geometry, possibly trigonometry/pre-calculus</a:t>
            </a:r>
          </a:p>
          <a:p>
            <a:pPr lvl="1"/>
            <a:r>
              <a:rPr lang="en-US" dirty="0" smtClean="0"/>
              <a:t>Minimum History/Social Science and English</a:t>
            </a:r>
          </a:p>
          <a:p>
            <a:pPr lvl="1"/>
            <a:r>
              <a:rPr lang="en-US" dirty="0" smtClean="0"/>
              <a:t>Minimum Science</a:t>
            </a:r>
          </a:p>
          <a:p>
            <a:r>
              <a:rPr lang="en-US" dirty="0" smtClean="0"/>
              <a:t>These minimums are generally in the three to four year range.</a:t>
            </a:r>
          </a:p>
          <a:p>
            <a:r>
              <a:rPr lang="en-US" dirty="0" smtClean="0"/>
              <a:t>These requirements should coincide with high school graduation requirements.</a:t>
            </a:r>
          </a:p>
          <a:p>
            <a:r>
              <a:rPr lang="en-US" dirty="0" smtClean="0"/>
              <a:t>Colleges look very favorably upon honors courses, AP courses, and overloading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45805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SAT/ACT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Take as many times as possible. Colleges accept the highest score.</a:t>
            </a:r>
          </a:p>
          <a:p>
            <a:r>
              <a:rPr lang="en-US" dirty="0" smtClean="0"/>
              <a:t>Take both - Report the higher score in application.</a:t>
            </a:r>
          </a:p>
          <a:p>
            <a:r>
              <a:rPr lang="en-US" dirty="0" smtClean="0"/>
              <a:t>Use help resources. Enroll in preparatory classes if possible. </a:t>
            </a:r>
          </a:p>
          <a:p>
            <a:r>
              <a:rPr lang="en-US" dirty="0" smtClean="0"/>
              <a:t>Take practice tests a few days before the actual test.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62719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Extracurricular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Colleges look favorably upon INVOLVED students. </a:t>
            </a:r>
          </a:p>
          <a:p>
            <a:r>
              <a:rPr lang="en-US" dirty="0" smtClean="0"/>
              <a:t>Athletic activities are GOOD.</a:t>
            </a:r>
          </a:p>
          <a:p>
            <a:r>
              <a:rPr lang="en-US" dirty="0" smtClean="0"/>
              <a:t>Join clubs/programs/societies. Seek out LEADERSHIP POSITIONS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Seek internships during the summer.</a:t>
            </a:r>
          </a:p>
          <a:p>
            <a:r>
              <a:rPr lang="en-US" dirty="0" smtClean="0"/>
              <a:t>Seek any kind of foreign travel or study abroad experience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97152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Resum</a:t>
            </a:r>
            <a:r>
              <a:rPr lang="en-US" dirty="0"/>
              <a:t>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resume should be tailored to college application. This is different from a job application resume</a:t>
            </a:r>
          </a:p>
          <a:p>
            <a:r>
              <a:rPr lang="en-US" dirty="0" smtClean="0"/>
              <a:t>This is a short 1-2 page summary of accomplishments, abilities, and interests</a:t>
            </a:r>
          </a:p>
          <a:p>
            <a:r>
              <a:rPr lang="en-US" dirty="0" smtClean="0"/>
              <a:t>Items should be listed in chronological order</a:t>
            </a:r>
          </a:p>
          <a:p>
            <a:r>
              <a:rPr lang="en-US" dirty="0" smtClean="0"/>
              <a:t>Be detailed, but do not include totally irrelevant things. The resume is supposed to allow colleges to get a better view of you and what you’ll add to their program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41875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Resume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Sections to include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Heading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Academic Profile (high school(s) and dates attended)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Athletics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Extracurricular Activities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Work and Volunteer Experience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Summer Programs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Honors/Awards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Hobbies/ Interests/ Foreign Experience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44960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Build relationships</a:t>
            </a:r>
          </a:p>
          <a:p>
            <a:pPr lvl="1"/>
            <a:r>
              <a:rPr lang="en-US" dirty="0" smtClean="0"/>
              <a:t>Find a mentor in your school/club/sport </a:t>
            </a:r>
          </a:p>
          <a:p>
            <a:pPr lvl="1"/>
            <a:r>
              <a:rPr lang="en-US" dirty="0" smtClean="0"/>
              <a:t>Engage your mentor</a:t>
            </a:r>
          </a:p>
          <a:p>
            <a:pPr lvl="1"/>
            <a:r>
              <a:rPr lang="en-US" dirty="0" smtClean="0"/>
              <a:t>It’s not too late to start this process now</a:t>
            </a:r>
          </a:p>
          <a:p>
            <a:r>
              <a:rPr lang="en-US" dirty="0" smtClean="0"/>
              <a:t>Ask early for recommendations</a:t>
            </a:r>
          </a:p>
          <a:p>
            <a:r>
              <a:rPr lang="en-US" dirty="0" smtClean="0"/>
              <a:t>Use recommendation sources that can reflect different aspects of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98408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Nathan G. Jester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jackjester1984@gmail.com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Phillip D. Jones</a:t>
            </a:r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pipdjones@gmail.com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353008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1124</TotalTime>
  <Words>355</Words>
  <Application>Microsoft Macintosh PowerPoint</Application>
  <PresentationFormat>On-screen Show (4:3)</PresentationFormat>
  <Paragraphs>56</Paragraphs>
  <Slides>8</Slides>
  <Notes>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The Student Portfolio</vt:lpstr>
      <vt:lpstr>Know Academic Requirements </vt:lpstr>
      <vt:lpstr>SAT/ACT</vt:lpstr>
      <vt:lpstr>Extracurricular activities</vt:lpstr>
      <vt:lpstr>The Resume</vt:lpstr>
      <vt:lpstr>Building the Resume</vt:lpstr>
      <vt:lpstr>Recommendations</vt:lpstr>
      <vt:lpstr>Questions</vt:lpstr>
    </vt:vector>
  </TitlesOfParts>
  <Company>USNA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Student Portfolio</dc:title>
  <dc:creator>Nathan Jester</dc:creator>
  <cp:lastModifiedBy>Alysha Lawrence</cp:lastModifiedBy>
  <cp:revision>9</cp:revision>
  <dcterms:created xsi:type="dcterms:W3CDTF">2011-11-12T00:49:21Z</dcterms:created>
  <dcterms:modified xsi:type="dcterms:W3CDTF">2011-11-12T00:57:37Z</dcterms:modified>
</cp:coreProperties>
</file>